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24" Target="../media/image23.png" Type="http://schemas.openxmlformats.org/officeDocument/2006/relationships/image"/><Relationship Id="rId25" Target="../media/image24.png" Type="http://schemas.openxmlformats.org/officeDocument/2006/relationships/image"/><Relationship Id="rId26" Target="../media/image25.png" Type="http://schemas.openxmlformats.org/officeDocument/2006/relationships/image"/><Relationship Id="rId27" Target="../media/image26.png" Type="http://schemas.openxmlformats.org/officeDocument/2006/relationships/image"/><Relationship Id="rId28" Target="../media/image27.pn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41.png" Type="http://schemas.openxmlformats.org/officeDocument/2006/relationships/image"/><Relationship Id="rId12" Target="../media/image137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138.png" Type="http://schemas.openxmlformats.org/officeDocument/2006/relationships/image"/><Relationship Id="rId16" Target="../media/image139.png" Type="http://schemas.openxmlformats.org/officeDocument/2006/relationships/image"/><Relationship Id="rId17" Target="../media/image122.png" Type="http://schemas.openxmlformats.org/officeDocument/2006/relationships/image"/><Relationship Id="rId18" Target="../media/image142.png" Type="http://schemas.openxmlformats.org/officeDocument/2006/relationships/image"/><Relationship Id="rId19" Target="../media/image95.png" Type="http://schemas.openxmlformats.org/officeDocument/2006/relationships/image"/><Relationship Id="rId2" Target="../media/image75.png" Type="http://schemas.openxmlformats.org/officeDocument/2006/relationships/image"/><Relationship Id="rId20" Target="../media/image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24.png" Type="http://schemas.openxmlformats.org/officeDocument/2006/relationships/image"/><Relationship Id="rId12" Target="../media/image143.png" Type="http://schemas.openxmlformats.org/officeDocument/2006/relationships/image"/><Relationship Id="rId13" Target="../media/image137.png" Type="http://schemas.openxmlformats.org/officeDocument/2006/relationships/image"/><Relationship Id="rId14" Target="../media/image90.png" Type="http://schemas.openxmlformats.org/officeDocument/2006/relationships/image"/><Relationship Id="rId15" Target="../media/image119.png" Type="http://schemas.openxmlformats.org/officeDocument/2006/relationships/image"/><Relationship Id="rId16" Target="../media/image138.png" Type="http://schemas.openxmlformats.org/officeDocument/2006/relationships/image"/><Relationship Id="rId17" Target="../media/image144.png" Type="http://schemas.openxmlformats.org/officeDocument/2006/relationships/image"/><Relationship Id="rId18" Target="../media/image128.png" Type="http://schemas.openxmlformats.org/officeDocument/2006/relationships/image"/><Relationship Id="rId19" Target="../media/image145.png" Type="http://schemas.openxmlformats.org/officeDocument/2006/relationships/image"/><Relationship Id="rId2" Target="../media/image75.png" Type="http://schemas.openxmlformats.org/officeDocument/2006/relationships/image"/><Relationship Id="rId20" Target="../media/image146.png" Type="http://schemas.openxmlformats.org/officeDocument/2006/relationships/image"/><Relationship Id="rId21" Target="../media/image95.png" Type="http://schemas.openxmlformats.org/officeDocument/2006/relationships/image"/><Relationship Id="rId22" Target="../media/image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47.png" Type="http://schemas.openxmlformats.org/officeDocument/2006/relationships/image"/><Relationship Id="rId12" Target="../media/image148.png" Type="http://schemas.openxmlformats.org/officeDocument/2006/relationships/image"/><Relationship Id="rId13" Target="../media/image137.png" Type="http://schemas.openxmlformats.org/officeDocument/2006/relationships/image"/><Relationship Id="rId14" Target="../media/image90.png" Type="http://schemas.openxmlformats.org/officeDocument/2006/relationships/image"/><Relationship Id="rId15" Target="../media/image119.png" Type="http://schemas.openxmlformats.org/officeDocument/2006/relationships/image"/><Relationship Id="rId16" Target="../media/image138.png" Type="http://schemas.openxmlformats.org/officeDocument/2006/relationships/image"/><Relationship Id="rId17" Target="../media/image149.png" Type="http://schemas.openxmlformats.org/officeDocument/2006/relationships/image"/><Relationship Id="rId18" Target="../media/image150.png" Type="http://schemas.openxmlformats.org/officeDocument/2006/relationships/image"/><Relationship Id="rId19" Target="../media/image151.png" Type="http://schemas.openxmlformats.org/officeDocument/2006/relationships/image"/><Relationship Id="rId2" Target="../media/image75.png" Type="http://schemas.openxmlformats.org/officeDocument/2006/relationships/image"/><Relationship Id="rId20" Target="../media/image95.png" Type="http://schemas.openxmlformats.org/officeDocument/2006/relationships/image"/><Relationship Id="rId21" Target="../media/image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52.png" Type="http://schemas.openxmlformats.org/officeDocument/2006/relationships/image"/><Relationship Id="rId12" Target="../media/image153.png" Type="http://schemas.openxmlformats.org/officeDocument/2006/relationships/image"/><Relationship Id="rId13" Target="../media/image137.png" Type="http://schemas.openxmlformats.org/officeDocument/2006/relationships/image"/><Relationship Id="rId14" Target="../media/image90.png" Type="http://schemas.openxmlformats.org/officeDocument/2006/relationships/image"/><Relationship Id="rId15" Target="../media/image119.png" Type="http://schemas.openxmlformats.org/officeDocument/2006/relationships/image"/><Relationship Id="rId16" Target="../media/image138.png" Type="http://schemas.openxmlformats.org/officeDocument/2006/relationships/image"/><Relationship Id="rId17" Target="../media/image154.png" Type="http://schemas.openxmlformats.org/officeDocument/2006/relationships/image"/><Relationship Id="rId18" Target="../media/image155.png" Type="http://schemas.openxmlformats.org/officeDocument/2006/relationships/image"/><Relationship Id="rId19" Target="../media/image156.png" Type="http://schemas.openxmlformats.org/officeDocument/2006/relationships/image"/><Relationship Id="rId2" Target="../media/image75.png" Type="http://schemas.openxmlformats.org/officeDocument/2006/relationships/image"/><Relationship Id="rId20" Target="../media/image95.png" Type="http://schemas.openxmlformats.org/officeDocument/2006/relationships/image"/><Relationship Id="rId21" Target="../media/image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53.png" Type="http://schemas.openxmlformats.org/officeDocument/2006/relationships/image"/><Relationship Id="rId12" Target="../media/image137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138.png" Type="http://schemas.openxmlformats.org/officeDocument/2006/relationships/image"/><Relationship Id="rId16" Target="../media/image154.png" Type="http://schemas.openxmlformats.org/officeDocument/2006/relationships/image"/><Relationship Id="rId17" Target="../media/image155.png" Type="http://schemas.openxmlformats.org/officeDocument/2006/relationships/image"/><Relationship Id="rId18" Target="../media/image157.png" Type="http://schemas.openxmlformats.org/officeDocument/2006/relationships/image"/><Relationship Id="rId19" Target="../media/image95.png" Type="http://schemas.openxmlformats.org/officeDocument/2006/relationships/image"/><Relationship Id="rId2" Target="../media/image75.png" Type="http://schemas.openxmlformats.org/officeDocument/2006/relationships/image"/><Relationship Id="rId20" Target="../media/image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59.png" Type="http://schemas.openxmlformats.org/officeDocument/2006/relationships/image"/><Relationship Id="rId12" Target="../media/image160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92.png" Type="http://schemas.openxmlformats.org/officeDocument/2006/relationships/image"/><Relationship Id="rId16" Target="../media/image161.png" Type="http://schemas.openxmlformats.org/officeDocument/2006/relationships/image"/><Relationship Id="rId17" Target="../media/image96.png" Type="http://schemas.openxmlformats.org/officeDocument/2006/relationships/image"/><Relationship Id="rId18" Target="../media/image162.png" Type="http://schemas.openxmlformats.org/officeDocument/2006/relationships/image"/><Relationship Id="rId19" Target="../media/image122.png" Type="http://schemas.openxmlformats.org/officeDocument/2006/relationships/image"/><Relationship Id="rId2" Target="../media/image75.png" Type="http://schemas.openxmlformats.org/officeDocument/2006/relationships/image"/><Relationship Id="rId20" Target="../media/image163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64.png" Type="http://schemas.openxmlformats.org/officeDocument/2006/relationships/image"/><Relationship Id="rId12" Target="../media/image165.png" Type="http://schemas.openxmlformats.org/officeDocument/2006/relationships/image"/><Relationship Id="rId13" Target="../media/image160.png" Type="http://schemas.openxmlformats.org/officeDocument/2006/relationships/image"/><Relationship Id="rId14" Target="../media/image90.png" Type="http://schemas.openxmlformats.org/officeDocument/2006/relationships/image"/><Relationship Id="rId15" Target="../media/image119.png" Type="http://schemas.openxmlformats.org/officeDocument/2006/relationships/image"/><Relationship Id="rId16" Target="../media/image92.png" Type="http://schemas.openxmlformats.org/officeDocument/2006/relationships/image"/><Relationship Id="rId17" Target="../media/image161.png" Type="http://schemas.openxmlformats.org/officeDocument/2006/relationships/image"/><Relationship Id="rId18" Target="../media/image96.png" Type="http://schemas.openxmlformats.org/officeDocument/2006/relationships/image"/><Relationship Id="rId19" Target="../media/image162.png" Type="http://schemas.openxmlformats.org/officeDocument/2006/relationships/image"/><Relationship Id="rId2" Target="../media/image75.png" Type="http://schemas.openxmlformats.org/officeDocument/2006/relationships/image"/><Relationship Id="rId20" Target="../media/image122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66.png" Type="http://schemas.openxmlformats.org/officeDocument/2006/relationships/image"/><Relationship Id="rId12" Target="../media/image160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92.png" Type="http://schemas.openxmlformats.org/officeDocument/2006/relationships/image"/><Relationship Id="rId16" Target="../media/image161.png" Type="http://schemas.openxmlformats.org/officeDocument/2006/relationships/image"/><Relationship Id="rId17" Target="../media/image96.png" Type="http://schemas.openxmlformats.org/officeDocument/2006/relationships/image"/><Relationship Id="rId18" Target="../media/image162.png" Type="http://schemas.openxmlformats.org/officeDocument/2006/relationships/image"/><Relationship Id="rId19" Target="../media/image122.png" Type="http://schemas.openxmlformats.org/officeDocument/2006/relationships/image"/><Relationship Id="rId2" Target="../media/image75.png" Type="http://schemas.openxmlformats.org/officeDocument/2006/relationships/image"/><Relationship Id="rId20" Target="../media/image167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68.png" Type="http://schemas.openxmlformats.org/officeDocument/2006/relationships/image"/><Relationship Id="rId12" Target="../media/image160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92.png" Type="http://schemas.openxmlformats.org/officeDocument/2006/relationships/image"/><Relationship Id="rId16" Target="../media/image161.png" Type="http://schemas.openxmlformats.org/officeDocument/2006/relationships/image"/><Relationship Id="rId17" Target="../media/image96.png" Type="http://schemas.openxmlformats.org/officeDocument/2006/relationships/image"/><Relationship Id="rId18" Target="../media/image162.png" Type="http://schemas.openxmlformats.org/officeDocument/2006/relationships/image"/><Relationship Id="rId19" Target="../media/image122.png" Type="http://schemas.openxmlformats.org/officeDocument/2006/relationships/image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69.png" Type="http://schemas.openxmlformats.org/officeDocument/2006/relationships/image"/><Relationship Id="rId12" Target="../media/image160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92.png" Type="http://schemas.openxmlformats.org/officeDocument/2006/relationships/image"/><Relationship Id="rId16" Target="../media/image161.png" Type="http://schemas.openxmlformats.org/officeDocument/2006/relationships/image"/><Relationship Id="rId17" Target="../media/image96.png" Type="http://schemas.openxmlformats.org/officeDocument/2006/relationships/image"/><Relationship Id="rId18" Target="../media/image170.png" Type="http://schemas.openxmlformats.org/officeDocument/2006/relationships/image"/><Relationship Id="rId19" Target="../media/image128.png" Type="http://schemas.openxmlformats.org/officeDocument/2006/relationships/image"/><Relationship Id="rId2" Target="../media/image75.png" Type="http://schemas.openxmlformats.org/officeDocument/2006/relationships/image"/><Relationship Id="rId20" Target="../media/image171.png" Type="http://schemas.openxmlformats.org/officeDocument/2006/relationships/image"/><Relationship Id="rId21" Target="../media/image172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4.png" Type="http://schemas.openxmlformats.org/officeDocument/2006/relationships/image"/><Relationship Id="rId17" Target="../media/image45.png" Type="http://schemas.openxmlformats.org/officeDocument/2006/relationships/image"/><Relationship Id="rId18" Target="../media/image46.png" Type="http://schemas.openxmlformats.org/officeDocument/2006/relationships/image"/><Relationship Id="rId19" Target="../media/image47.png" Type="http://schemas.openxmlformats.org/officeDocument/2006/relationships/image"/><Relationship Id="rId2" Target="../media/image30.png" Type="http://schemas.openxmlformats.org/officeDocument/2006/relationships/image"/><Relationship Id="rId20" Target="../media/image48.png" Type="http://schemas.openxmlformats.org/officeDocument/2006/relationships/image"/><Relationship Id="rId21" Target="../media/image49.png" Type="http://schemas.openxmlformats.org/officeDocument/2006/relationships/image"/><Relationship Id="rId22" Target="../media/image50.png" Type="http://schemas.openxmlformats.org/officeDocument/2006/relationships/image"/><Relationship Id="rId23" Target="../media/image51.png" Type="http://schemas.openxmlformats.org/officeDocument/2006/relationships/image"/><Relationship Id="rId24" Target="../media/image52.png" Type="http://schemas.openxmlformats.org/officeDocument/2006/relationships/image"/><Relationship Id="rId25" Target="../media/image53.png" Type="http://schemas.openxmlformats.org/officeDocument/2006/relationships/image"/><Relationship Id="rId26" Target="../media/image54.png" Type="http://schemas.openxmlformats.org/officeDocument/2006/relationships/image"/><Relationship Id="rId27" Target="../media/image55.png" Type="http://schemas.openxmlformats.org/officeDocument/2006/relationships/image"/><Relationship Id="rId28" Target="../media/image56.png" Type="http://schemas.openxmlformats.org/officeDocument/2006/relationships/image"/><Relationship Id="rId29" Target="../media/image57.png" Type="http://schemas.openxmlformats.org/officeDocument/2006/relationships/image"/><Relationship Id="rId3" Target="../media/image31.png" Type="http://schemas.openxmlformats.org/officeDocument/2006/relationships/image"/><Relationship Id="rId30" Target="../media/image58.png" Type="http://schemas.openxmlformats.org/officeDocument/2006/relationships/image"/><Relationship Id="rId31" Target="../media/image59.png" Type="http://schemas.openxmlformats.org/officeDocument/2006/relationships/image"/><Relationship Id="rId32" Target="../media/image60.png" Type="http://schemas.openxmlformats.org/officeDocument/2006/relationships/image"/><Relationship Id="rId33" Target="../media/image61.png" Type="http://schemas.openxmlformats.org/officeDocument/2006/relationships/image"/><Relationship Id="rId34" Target="../media/image62.png" Type="http://schemas.openxmlformats.org/officeDocument/2006/relationships/image"/><Relationship Id="rId35" Target="../media/image63.png" Type="http://schemas.openxmlformats.org/officeDocument/2006/relationships/image"/><Relationship Id="rId36" Target="../media/image64.png" Type="http://schemas.openxmlformats.org/officeDocument/2006/relationships/image"/><Relationship Id="rId37" Target="../media/image65.png" Type="http://schemas.openxmlformats.org/officeDocument/2006/relationships/image"/><Relationship Id="rId38" Target="../media/image66.png" Type="http://schemas.openxmlformats.org/officeDocument/2006/relationships/image"/><Relationship Id="rId39" Target="../media/image67.png" Type="http://schemas.openxmlformats.org/officeDocument/2006/relationships/image"/><Relationship Id="rId4" Target="../media/image32.png" Type="http://schemas.openxmlformats.org/officeDocument/2006/relationships/image"/><Relationship Id="rId40" Target="../media/image68.png" Type="http://schemas.openxmlformats.org/officeDocument/2006/relationships/image"/><Relationship Id="rId41" Target="../media/image69.png" Type="http://schemas.openxmlformats.org/officeDocument/2006/relationships/image"/><Relationship Id="rId42" Target="../media/image70.png" Type="http://schemas.openxmlformats.org/officeDocument/2006/relationships/image"/><Relationship Id="rId43" Target="../media/image71.png" Type="http://schemas.openxmlformats.org/officeDocument/2006/relationships/image"/><Relationship Id="rId44" Target="../media/image72.png" Type="http://schemas.openxmlformats.org/officeDocument/2006/relationships/image"/><Relationship Id="rId45" Target="../media/image73.png" Type="http://schemas.openxmlformats.org/officeDocument/2006/relationships/image"/><Relationship Id="rId46" Target="../media/image74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73.png" Type="http://schemas.openxmlformats.org/officeDocument/2006/relationships/image"/><Relationship Id="rId12" Target="../media/image174.png" Type="http://schemas.openxmlformats.org/officeDocument/2006/relationships/image"/><Relationship Id="rId13" Target="../media/image175.png" Type="http://schemas.openxmlformats.org/officeDocument/2006/relationships/image"/><Relationship Id="rId14" Target="../media/image160.png" Type="http://schemas.openxmlformats.org/officeDocument/2006/relationships/image"/><Relationship Id="rId15" Target="../media/image90.png" Type="http://schemas.openxmlformats.org/officeDocument/2006/relationships/image"/><Relationship Id="rId16" Target="../media/image119.png" Type="http://schemas.openxmlformats.org/officeDocument/2006/relationships/image"/><Relationship Id="rId17" Target="../media/image92.png" Type="http://schemas.openxmlformats.org/officeDocument/2006/relationships/image"/><Relationship Id="rId18" Target="../media/image161.png" Type="http://schemas.openxmlformats.org/officeDocument/2006/relationships/image"/><Relationship Id="rId19" Target="../media/image96.png" Type="http://schemas.openxmlformats.org/officeDocument/2006/relationships/image"/><Relationship Id="rId2" Target="../media/image75.png" Type="http://schemas.openxmlformats.org/officeDocument/2006/relationships/image"/><Relationship Id="rId20" Target="../media/image170.png" Type="http://schemas.openxmlformats.org/officeDocument/2006/relationships/image"/><Relationship Id="rId21" Target="../media/image128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76.png" Type="http://schemas.openxmlformats.org/officeDocument/2006/relationships/image"/><Relationship Id="rId12" Target="../media/image160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92.png" Type="http://schemas.openxmlformats.org/officeDocument/2006/relationships/image"/><Relationship Id="rId16" Target="../media/image161.png" Type="http://schemas.openxmlformats.org/officeDocument/2006/relationships/image"/><Relationship Id="rId17" Target="../media/image96.png" Type="http://schemas.openxmlformats.org/officeDocument/2006/relationships/image"/><Relationship Id="rId18" Target="../media/image170.png" Type="http://schemas.openxmlformats.org/officeDocument/2006/relationships/image"/><Relationship Id="rId19" Target="../media/image128.png" Type="http://schemas.openxmlformats.org/officeDocument/2006/relationships/image"/><Relationship Id="rId2" Target="../media/image75.png" Type="http://schemas.openxmlformats.org/officeDocument/2006/relationships/image"/><Relationship Id="rId20" Target="../media/image177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78.png" Type="http://schemas.openxmlformats.org/officeDocument/2006/relationships/image"/><Relationship Id="rId12" Target="../media/image160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92.png" Type="http://schemas.openxmlformats.org/officeDocument/2006/relationships/image"/><Relationship Id="rId16" Target="../media/image161.png" Type="http://schemas.openxmlformats.org/officeDocument/2006/relationships/image"/><Relationship Id="rId17" Target="../media/image96.png" Type="http://schemas.openxmlformats.org/officeDocument/2006/relationships/image"/><Relationship Id="rId18" Target="../media/image179.png" Type="http://schemas.openxmlformats.org/officeDocument/2006/relationships/image"/><Relationship Id="rId19" Target="../media/image150.png" Type="http://schemas.openxmlformats.org/officeDocument/2006/relationships/image"/><Relationship Id="rId2" Target="../media/image75.png" Type="http://schemas.openxmlformats.org/officeDocument/2006/relationships/image"/><Relationship Id="rId20" Target="../media/image180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81.png" Type="http://schemas.openxmlformats.org/officeDocument/2006/relationships/image"/><Relationship Id="rId12" Target="../media/image182.png" Type="http://schemas.openxmlformats.org/officeDocument/2006/relationships/image"/><Relationship Id="rId13" Target="../media/image160.png" Type="http://schemas.openxmlformats.org/officeDocument/2006/relationships/image"/><Relationship Id="rId14" Target="../media/image90.png" Type="http://schemas.openxmlformats.org/officeDocument/2006/relationships/image"/><Relationship Id="rId15" Target="../media/image119.png" Type="http://schemas.openxmlformats.org/officeDocument/2006/relationships/image"/><Relationship Id="rId16" Target="../media/image92.png" Type="http://schemas.openxmlformats.org/officeDocument/2006/relationships/image"/><Relationship Id="rId17" Target="../media/image161.png" Type="http://schemas.openxmlformats.org/officeDocument/2006/relationships/image"/><Relationship Id="rId18" Target="../media/image96.png" Type="http://schemas.openxmlformats.org/officeDocument/2006/relationships/image"/><Relationship Id="rId19" Target="../media/image179.png" Type="http://schemas.openxmlformats.org/officeDocument/2006/relationships/image"/><Relationship Id="rId2" Target="../media/image75.png" Type="http://schemas.openxmlformats.org/officeDocument/2006/relationships/image"/><Relationship Id="rId20" Target="../media/image150.png" Type="http://schemas.openxmlformats.org/officeDocument/2006/relationships/image"/><Relationship Id="rId21" Target="../media/image183.png" Type="http://schemas.openxmlformats.org/officeDocument/2006/relationships/image"/><Relationship Id="rId22" Target="../media/image184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60.png" Type="http://schemas.openxmlformats.org/officeDocument/2006/relationships/image"/><Relationship Id="rId12" Target="../media/image90.png" Type="http://schemas.openxmlformats.org/officeDocument/2006/relationships/image"/><Relationship Id="rId13" Target="../media/image119.png" Type="http://schemas.openxmlformats.org/officeDocument/2006/relationships/image"/><Relationship Id="rId14" Target="../media/image92.png" Type="http://schemas.openxmlformats.org/officeDocument/2006/relationships/image"/><Relationship Id="rId15" Target="../media/image161.png" Type="http://schemas.openxmlformats.org/officeDocument/2006/relationships/image"/><Relationship Id="rId16" Target="../media/image96.png" Type="http://schemas.openxmlformats.org/officeDocument/2006/relationships/image"/><Relationship Id="rId17" Target="../media/image179.png" Type="http://schemas.openxmlformats.org/officeDocument/2006/relationships/image"/><Relationship Id="rId18" Target="../media/image150.png" Type="http://schemas.openxmlformats.org/officeDocument/2006/relationships/image"/><Relationship Id="rId19" Target="../media/image185.png" Type="http://schemas.openxmlformats.org/officeDocument/2006/relationships/image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86.png" Type="http://schemas.openxmlformats.org/officeDocument/2006/relationships/image"/><Relationship Id="rId12" Target="../media/image160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92.png" Type="http://schemas.openxmlformats.org/officeDocument/2006/relationships/image"/><Relationship Id="rId16" Target="../media/image161.png" Type="http://schemas.openxmlformats.org/officeDocument/2006/relationships/image"/><Relationship Id="rId17" Target="../media/image96.png" Type="http://schemas.openxmlformats.org/officeDocument/2006/relationships/image"/><Relationship Id="rId18" Target="../media/image187.png" Type="http://schemas.openxmlformats.org/officeDocument/2006/relationships/image"/><Relationship Id="rId19" Target="../media/image188.png" Type="http://schemas.openxmlformats.org/officeDocument/2006/relationships/image"/><Relationship Id="rId2" Target="../media/image75.png" Type="http://schemas.openxmlformats.org/officeDocument/2006/relationships/image"/><Relationship Id="rId20" Target="../media/image189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90.png" Type="http://schemas.openxmlformats.org/officeDocument/2006/relationships/image"/><Relationship Id="rId12" Target="../media/image160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92.png" Type="http://schemas.openxmlformats.org/officeDocument/2006/relationships/image"/><Relationship Id="rId16" Target="../media/image161.png" Type="http://schemas.openxmlformats.org/officeDocument/2006/relationships/image"/><Relationship Id="rId17" Target="../media/image96.png" Type="http://schemas.openxmlformats.org/officeDocument/2006/relationships/image"/><Relationship Id="rId18" Target="../media/image187.png" Type="http://schemas.openxmlformats.org/officeDocument/2006/relationships/image"/><Relationship Id="rId19" Target="../media/image188.png" Type="http://schemas.openxmlformats.org/officeDocument/2006/relationships/image"/><Relationship Id="rId2" Target="../media/image75.png" Type="http://schemas.openxmlformats.org/officeDocument/2006/relationships/image"/><Relationship Id="rId20" Target="../media/image191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92.png" Type="http://schemas.openxmlformats.org/officeDocument/2006/relationships/image"/><Relationship Id="rId12" Target="../media/image193.png" Type="http://schemas.openxmlformats.org/officeDocument/2006/relationships/image"/><Relationship Id="rId13" Target="../media/image160.png" Type="http://schemas.openxmlformats.org/officeDocument/2006/relationships/image"/><Relationship Id="rId14" Target="../media/image90.png" Type="http://schemas.openxmlformats.org/officeDocument/2006/relationships/image"/><Relationship Id="rId15" Target="../media/image119.png" Type="http://schemas.openxmlformats.org/officeDocument/2006/relationships/image"/><Relationship Id="rId16" Target="../media/image92.png" Type="http://schemas.openxmlformats.org/officeDocument/2006/relationships/image"/><Relationship Id="rId17" Target="../media/image161.png" Type="http://schemas.openxmlformats.org/officeDocument/2006/relationships/image"/><Relationship Id="rId18" Target="../media/image96.png" Type="http://schemas.openxmlformats.org/officeDocument/2006/relationships/image"/><Relationship Id="rId19" Target="../media/image187.png" Type="http://schemas.openxmlformats.org/officeDocument/2006/relationships/image"/><Relationship Id="rId2" Target="../media/image75.png" Type="http://schemas.openxmlformats.org/officeDocument/2006/relationships/image"/><Relationship Id="rId20" Target="../media/image188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94.png" Type="http://schemas.openxmlformats.org/officeDocument/2006/relationships/image"/><Relationship Id="rId12" Target="../media/image160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92.png" Type="http://schemas.openxmlformats.org/officeDocument/2006/relationships/image"/><Relationship Id="rId16" Target="../media/image161.png" Type="http://schemas.openxmlformats.org/officeDocument/2006/relationships/image"/><Relationship Id="rId17" Target="../media/image96.png" Type="http://schemas.openxmlformats.org/officeDocument/2006/relationships/image"/><Relationship Id="rId18" Target="../media/image195.png" Type="http://schemas.openxmlformats.org/officeDocument/2006/relationships/image"/><Relationship Id="rId19" Target="../media/image196.png" Type="http://schemas.openxmlformats.org/officeDocument/2006/relationships/image"/><Relationship Id="rId2" Target="../media/image75.png" Type="http://schemas.openxmlformats.org/officeDocument/2006/relationships/image"/><Relationship Id="rId20" Target="../media/image197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98.png" Type="http://schemas.openxmlformats.org/officeDocument/2006/relationships/image"/><Relationship Id="rId12" Target="../media/image199.png" Type="http://schemas.openxmlformats.org/officeDocument/2006/relationships/image"/><Relationship Id="rId13" Target="../media/image160.png" Type="http://schemas.openxmlformats.org/officeDocument/2006/relationships/image"/><Relationship Id="rId14" Target="../media/image90.png" Type="http://schemas.openxmlformats.org/officeDocument/2006/relationships/image"/><Relationship Id="rId15" Target="../media/image119.png" Type="http://schemas.openxmlformats.org/officeDocument/2006/relationships/image"/><Relationship Id="rId16" Target="../media/image92.png" Type="http://schemas.openxmlformats.org/officeDocument/2006/relationships/image"/><Relationship Id="rId17" Target="../media/image161.png" Type="http://schemas.openxmlformats.org/officeDocument/2006/relationships/image"/><Relationship Id="rId18" Target="../media/image96.png" Type="http://schemas.openxmlformats.org/officeDocument/2006/relationships/image"/><Relationship Id="rId19" Target="../media/image195.png" Type="http://schemas.openxmlformats.org/officeDocument/2006/relationships/image"/><Relationship Id="rId2" Target="../media/image75.png" Type="http://schemas.openxmlformats.org/officeDocument/2006/relationships/image"/><Relationship Id="rId20" Target="../media/image1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84.png" Type="http://schemas.openxmlformats.org/officeDocument/2006/relationships/image"/><Relationship Id="rId12" Target="../media/image85.png" Type="http://schemas.openxmlformats.org/officeDocument/2006/relationships/image"/><Relationship Id="rId13" Target="../media/image86.png" Type="http://schemas.openxmlformats.org/officeDocument/2006/relationships/image"/><Relationship Id="rId14" Target="../media/image87.png" Type="http://schemas.openxmlformats.org/officeDocument/2006/relationships/image"/><Relationship Id="rId15" Target="../media/image88.png" Type="http://schemas.openxmlformats.org/officeDocument/2006/relationships/image"/><Relationship Id="rId16" Target="../media/image89.png" Type="http://schemas.openxmlformats.org/officeDocument/2006/relationships/image"/><Relationship Id="rId17" Target="../media/image90.png" Type="http://schemas.openxmlformats.org/officeDocument/2006/relationships/image"/><Relationship Id="rId18" Target="../media/image91.png" Type="http://schemas.openxmlformats.org/officeDocument/2006/relationships/image"/><Relationship Id="rId19" Target="../media/image92.png" Type="http://schemas.openxmlformats.org/officeDocument/2006/relationships/image"/><Relationship Id="rId2" Target="../media/image75.png" Type="http://schemas.openxmlformats.org/officeDocument/2006/relationships/image"/><Relationship Id="rId20" Target="../media/image93.png" Type="http://schemas.openxmlformats.org/officeDocument/2006/relationships/image"/><Relationship Id="rId21" Target="../media/image94.png" Type="http://schemas.openxmlformats.org/officeDocument/2006/relationships/image"/><Relationship Id="rId22" Target="../media/image95.png" Type="http://schemas.openxmlformats.org/officeDocument/2006/relationships/image"/><Relationship Id="rId23" Target="../media/image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200.png" Type="http://schemas.openxmlformats.org/officeDocument/2006/relationships/image"/><Relationship Id="rId12" Target="../media/image201.png" Type="http://schemas.openxmlformats.org/officeDocument/2006/relationships/image"/><Relationship Id="rId13" Target="../media/image160.png" Type="http://schemas.openxmlformats.org/officeDocument/2006/relationships/image"/><Relationship Id="rId14" Target="../media/image90.png" Type="http://schemas.openxmlformats.org/officeDocument/2006/relationships/image"/><Relationship Id="rId15" Target="../media/image119.png" Type="http://schemas.openxmlformats.org/officeDocument/2006/relationships/image"/><Relationship Id="rId16" Target="../media/image92.png" Type="http://schemas.openxmlformats.org/officeDocument/2006/relationships/image"/><Relationship Id="rId17" Target="../media/image161.png" Type="http://schemas.openxmlformats.org/officeDocument/2006/relationships/image"/><Relationship Id="rId18" Target="../media/image96.png" Type="http://schemas.openxmlformats.org/officeDocument/2006/relationships/image"/><Relationship Id="rId19" Target="../media/image195.png" Type="http://schemas.openxmlformats.org/officeDocument/2006/relationships/image"/><Relationship Id="rId2" Target="../media/image75.png" Type="http://schemas.openxmlformats.org/officeDocument/2006/relationships/image"/><Relationship Id="rId20" Target="../media/image1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201.png" Type="http://schemas.openxmlformats.org/officeDocument/2006/relationships/image"/><Relationship Id="rId12" Target="../media/image193.png" Type="http://schemas.openxmlformats.org/officeDocument/2006/relationships/image"/><Relationship Id="rId13" Target="../media/image182.png" Type="http://schemas.openxmlformats.org/officeDocument/2006/relationships/image"/><Relationship Id="rId14" Target="../media/image202.png" Type="http://schemas.openxmlformats.org/officeDocument/2006/relationships/image"/><Relationship Id="rId15" Target="../media/image160.png" Type="http://schemas.openxmlformats.org/officeDocument/2006/relationships/image"/><Relationship Id="rId16" Target="../media/image90.png" Type="http://schemas.openxmlformats.org/officeDocument/2006/relationships/image"/><Relationship Id="rId17" Target="../media/image119.png" Type="http://schemas.openxmlformats.org/officeDocument/2006/relationships/image"/><Relationship Id="rId18" Target="../media/image92.png" Type="http://schemas.openxmlformats.org/officeDocument/2006/relationships/image"/><Relationship Id="rId19" Target="../media/image161.png" Type="http://schemas.openxmlformats.org/officeDocument/2006/relationships/image"/><Relationship Id="rId2" Target="../media/image75.png" Type="http://schemas.openxmlformats.org/officeDocument/2006/relationships/image"/><Relationship Id="rId20" Target="../media/image96.png" Type="http://schemas.openxmlformats.org/officeDocument/2006/relationships/image"/><Relationship Id="rId21" Target="../media/image203.png" Type="http://schemas.openxmlformats.org/officeDocument/2006/relationships/image"/><Relationship Id="rId22" Target="../media/image204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60.png" Type="http://schemas.openxmlformats.org/officeDocument/2006/relationships/image"/><Relationship Id="rId12" Target="../media/image90.png" Type="http://schemas.openxmlformats.org/officeDocument/2006/relationships/image"/><Relationship Id="rId13" Target="../media/image119.png" Type="http://schemas.openxmlformats.org/officeDocument/2006/relationships/image"/><Relationship Id="rId14" Target="../media/image92.png" Type="http://schemas.openxmlformats.org/officeDocument/2006/relationships/image"/><Relationship Id="rId15" Target="../media/image161.png" Type="http://schemas.openxmlformats.org/officeDocument/2006/relationships/image"/><Relationship Id="rId16" Target="../media/image96.png" Type="http://schemas.openxmlformats.org/officeDocument/2006/relationships/image"/><Relationship Id="rId17" Target="../media/image203.png" Type="http://schemas.openxmlformats.org/officeDocument/2006/relationships/image"/><Relationship Id="rId18" Target="../media/image204.png" Type="http://schemas.openxmlformats.org/officeDocument/2006/relationships/image"/><Relationship Id="rId19" Target="../media/image205.png" Type="http://schemas.openxmlformats.org/officeDocument/2006/relationships/image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207.png" Type="http://schemas.openxmlformats.org/officeDocument/2006/relationships/image"/><Relationship Id="rId12" Target="../media/image90.png" Type="http://schemas.openxmlformats.org/officeDocument/2006/relationships/image"/><Relationship Id="rId13" Target="../media/image119.png" Type="http://schemas.openxmlformats.org/officeDocument/2006/relationships/image"/><Relationship Id="rId14" Target="../media/image92.png" Type="http://schemas.openxmlformats.org/officeDocument/2006/relationships/image"/><Relationship Id="rId15" Target="../media/image95.png" Type="http://schemas.openxmlformats.org/officeDocument/2006/relationships/image"/><Relationship Id="rId16" Target="../media/image208.png" Type="http://schemas.openxmlformats.org/officeDocument/2006/relationships/image"/><Relationship Id="rId17" Target="../media/image122.png" Type="http://schemas.openxmlformats.org/officeDocument/2006/relationships/image"/><Relationship Id="rId18" Target="../media/image153.png" Type="http://schemas.openxmlformats.org/officeDocument/2006/relationships/image"/><Relationship Id="rId19" Target="../media/image209.png" Type="http://schemas.openxmlformats.org/officeDocument/2006/relationships/image"/><Relationship Id="rId2" Target="../media/image75.png" Type="http://schemas.openxmlformats.org/officeDocument/2006/relationships/image"/><Relationship Id="rId20" Target="../media/image210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20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207.png" Type="http://schemas.openxmlformats.org/officeDocument/2006/relationships/image"/><Relationship Id="rId12" Target="../media/image90.png" Type="http://schemas.openxmlformats.org/officeDocument/2006/relationships/image"/><Relationship Id="rId13" Target="../media/image119.png" Type="http://schemas.openxmlformats.org/officeDocument/2006/relationships/image"/><Relationship Id="rId14" Target="../media/image92.png" Type="http://schemas.openxmlformats.org/officeDocument/2006/relationships/image"/><Relationship Id="rId15" Target="../media/image95.png" Type="http://schemas.openxmlformats.org/officeDocument/2006/relationships/image"/><Relationship Id="rId16" Target="../media/image208.png" Type="http://schemas.openxmlformats.org/officeDocument/2006/relationships/image"/><Relationship Id="rId17" Target="../media/image128.png" Type="http://schemas.openxmlformats.org/officeDocument/2006/relationships/image"/><Relationship Id="rId18" Target="../media/image211.png" Type="http://schemas.openxmlformats.org/officeDocument/2006/relationships/image"/><Relationship Id="rId19" Target="../media/image212.png" Type="http://schemas.openxmlformats.org/officeDocument/2006/relationships/image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20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207.png" Type="http://schemas.openxmlformats.org/officeDocument/2006/relationships/image"/><Relationship Id="rId12" Target="../media/image90.png" Type="http://schemas.openxmlformats.org/officeDocument/2006/relationships/image"/><Relationship Id="rId13" Target="../media/image119.png" Type="http://schemas.openxmlformats.org/officeDocument/2006/relationships/image"/><Relationship Id="rId14" Target="../media/image92.png" Type="http://schemas.openxmlformats.org/officeDocument/2006/relationships/image"/><Relationship Id="rId15" Target="../media/image95.png" Type="http://schemas.openxmlformats.org/officeDocument/2006/relationships/image"/><Relationship Id="rId16" Target="../media/image208.png" Type="http://schemas.openxmlformats.org/officeDocument/2006/relationships/image"/><Relationship Id="rId17" Target="../media/image128.png" Type="http://schemas.openxmlformats.org/officeDocument/2006/relationships/image"/><Relationship Id="rId18" Target="../media/image213.png" Type="http://schemas.openxmlformats.org/officeDocument/2006/relationships/image"/><Relationship Id="rId19" Target="../media/image214.png" Type="http://schemas.openxmlformats.org/officeDocument/2006/relationships/image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20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18" Target="../media/image48.png" Type="http://schemas.openxmlformats.org/officeDocument/2006/relationships/image"/><Relationship Id="rId19" Target="../media/image49.png" Type="http://schemas.openxmlformats.org/officeDocument/2006/relationships/image"/><Relationship Id="rId2" Target="../media/image30.png" Type="http://schemas.openxmlformats.org/officeDocument/2006/relationships/image"/><Relationship Id="rId20" Target="../media/image50.png" Type="http://schemas.openxmlformats.org/officeDocument/2006/relationships/image"/><Relationship Id="rId21" Target="../media/image51.png" Type="http://schemas.openxmlformats.org/officeDocument/2006/relationships/image"/><Relationship Id="rId22" Target="../media/image52.png" Type="http://schemas.openxmlformats.org/officeDocument/2006/relationships/image"/><Relationship Id="rId23" Target="../media/image53.png" Type="http://schemas.openxmlformats.org/officeDocument/2006/relationships/image"/><Relationship Id="rId24" Target="../media/image54.png" Type="http://schemas.openxmlformats.org/officeDocument/2006/relationships/image"/><Relationship Id="rId25" Target="../media/image215.png" Type="http://schemas.openxmlformats.org/officeDocument/2006/relationships/image"/><Relationship Id="rId26" Target="../media/image62.png" Type="http://schemas.openxmlformats.org/officeDocument/2006/relationships/image"/><Relationship Id="rId27" Target="../media/image216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7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18" Target="../media/image48.png" Type="http://schemas.openxmlformats.org/officeDocument/2006/relationships/image"/><Relationship Id="rId19" Target="../media/image49.png" Type="http://schemas.openxmlformats.org/officeDocument/2006/relationships/image"/><Relationship Id="rId2" Target="../media/image30.png" Type="http://schemas.openxmlformats.org/officeDocument/2006/relationships/image"/><Relationship Id="rId20" Target="../media/image50.png" Type="http://schemas.openxmlformats.org/officeDocument/2006/relationships/image"/><Relationship Id="rId21" Target="../media/image51.png" Type="http://schemas.openxmlformats.org/officeDocument/2006/relationships/image"/><Relationship Id="rId22" Target="../media/image52.png" Type="http://schemas.openxmlformats.org/officeDocument/2006/relationships/image"/><Relationship Id="rId23" Target="../media/image53.png" Type="http://schemas.openxmlformats.org/officeDocument/2006/relationships/image"/><Relationship Id="rId24" Target="../media/image54.png" Type="http://schemas.openxmlformats.org/officeDocument/2006/relationships/image"/><Relationship Id="rId25" Target="../media/image217.png" Type="http://schemas.openxmlformats.org/officeDocument/2006/relationships/image"/><Relationship Id="rId26" Target="../media/image62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7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png" Type="http://schemas.openxmlformats.org/officeDocument/2006/relationships/image"/><Relationship Id="rId12" Target="../media/image99.png" Type="http://schemas.openxmlformats.org/officeDocument/2006/relationships/image"/><Relationship Id="rId13" Target="../media/image100.png" Type="http://schemas.openxmlformats.org/officeDocument/2006/relationships/image"/><Relationship Id="rId14" Target="../media/image101.png" Type="http://schemas.openxmlformats.org/officeDocument/2006/relationships/image"/><Relationship Id="rId15" Target="../media/image89.png" Type="http://schemas.openxmlformats.org/officeDocument/2006/relationships/image"/><Relationship Id="rId16" Target="../media/image90.png" Type="http://schemas.openxmlformats.org/officeDocument/2006/relationships/image"/><Relationship Id="rId17" Target="../media/image91.png" Type="http://schemas.openxmlformats.org/officeDocument/2006/relationships/image"/><Relationship Id="rId18" Target="../media/image92.png" Type="http://schemas.openxmlformats.org/officeDocument/2006/relationships/image"/><Relationship Id="rId19" Target="../media/image102.png" Type="http://schemas.openxmlformats.org/officeDocument/2006/relationships/image"/><Relationship Id="rId2" Target="../media/image75.png" Type="http://schemas.openxmlformats.org/officeDocument/2006/relationships/image"/><Relationship Id="rId20" Target="../media/image94.png" Type="http://schemas.openxmlformats.org/officeDocument/2006/relationships/image"/><Relationship Id="rId21" Target="../media/image95.png" Type="http://schemas.openxmlformats.org/officeDocument/2006/relationships/image"/><Relationship Id="rId22" Target="../media/image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3.png" Type="http://schemas.openxmlformats.org/officeDocument/2006/relationships/image"/><Relationship Id="rId12" Target="../media/image89.png" Type="http://schemas.openxmlformats.org/officeDocument/2006/relationships/image"/><Relationship Id="rId13" Target="../media/image90.png" Type="http://schemas.openxmlformats.org/officeDocument/2006/relationships/image"/><Relationship Id="rId14" Target="../media/image91.png" Type="http://schemas.openxmlformats.org/officeDocument/2006/relationships/image"/><Relationship Id="rId15" Target="../media/image92.png" Type="http://schemas.openxmlformats.org/officeDocument/2006/relationships/image"/><Relationship Id="rId16" Target="../media/image104.png" Type="http://schemas.openxmlformats.org/officeDocument/2006/relationships/image"/><Relationship Id="rId17" Target="../media/image105.png" Type="http://schemas.openxmlformats.org/officeDocument/2006/relationships/image"/><Relationship Id="rId18" Target="../media/image95.png" Type="http://schemas.openxmlformats.org/officeDocument/2006/relationships/image"/><Relationship Id="rId19" Target="../media/image96.png" Type="http://schemas.openxmlformats.org/officeDocument/2006/relationships/image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11" Target="../media/image107.png" Type="http://schemas.openxmlformats.org/officeDocument/2006/relationships/image"/><Relationship Id="rId12" Target="../media/image108.png" Type="http://schemas.openxmlformats.org/officeDocument/2006/relationships/image"/><Relationship Id="rId13" Target="../media/image89.png" Type="http://schemas.openxmlformats.org/officeDocument/2006/relationships/image"/><Relationship Id="rId14" Target="../media/image90.png" Type="http://schemas.openxmlformats.org/officeDocument/2006/relationships/image"/><Relationship Id="rId15" Target="../media/image91.png" Type="http://schemas.openxmlformats.org/officeDocument/2006/relationships/image"/><Relationship Id="rId16" Target="../media/image92.png" Type="http://schemas.openxmlformats.org/officeDocument/2006/relationships/image"/><Relationship Id="rId17" Target="../media/image109.png" Type="http://schemas.openxmlformats.org/officeDocument/2006/relationships/image"/><Relationship Id="rId18" Target="../media/image110.png" Type="http://schemas.openxmlformats.org/officeDocument/2006/relationships/image"/><Relationship Id="rId19" Target="../media/image95.png" Type="http://schemas.openxmlformats.org/officeDocument/2006/relationships/image"/><Relationship Id="rId2" Target="../media/image75.png" Type="http://schemas.openxmlformats.org/officeDocument/2006/relationships/image"/><Relationship Id="rId20" Target="../media/image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13.png" Type="http://schemas.openxmlformats.org/officeDocument/2006/relationships/image"/><Relationship Id="rId12" Target="../media/image114.png" Type="http://schemas.openxmlformats.org/officeDocument/2006/relationships/image"/><Relationship Id="rId13" Target="../media/image115.png" Type="http://schemas.openxmlformats.org/officeDocument/2006/relationships/image"/><Relationship Id="rId14" Target="../media/image116.png" Type="http://schemas.openxmlformats.org/officeDocument/2006/relationships/image"/><Relationship Id="rId15" Target="../media/image117.png" Type="http://schemas.openxmlformats.org/officeDocument/2006/relationships/image"/><Relationship Id="rId16" Target="../media/image118.png" Type="http://schemas.openxmlformats.org/officeDocument/2006/relationships/image"/><Relationship Id="rId17" Target="../media/image119.png" Type="http://schemas.openxmlformats.org/officeDocument/2006/relationships/image"/><Relationship Id="rId18" Target="../media/image92.png" Type="http://schemas.openxmlformats.org/officeDocument/2006/relationships/image"/><Relationship Id="rId19" Target="../media/image120.png" Type="http://schemas.openxmlformats.org/officeDocument/2006/relationships/image"/><Relationship Id="rId2" Target="../media/image75.png" Type="http://schemas.openxmlformats.org/officeDocument/2006/relationships/image"/><Relationship Id="rId20" Target="../media/image121.png" Type="http://schemas.openxmlformats.org/officeDocument/2006/relationships/image"/><Relationship Id="rId21" Target="../media/image122.png" Type="http://schemas.openxmlformats.org/officeDocument/2006/relationships/image"/><Relationship Id="rId22" Target="../media/image123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24.png" Type="http://schemas.openxmlformats.org/officeDocument/2006/relationships/image"/><Relationship Id="rId12" Target="../media/image125.png" Type="http://schemas.openxmlformats.org/officeDocument/2006/relationships/image"/><Relationship Id="rId13" Target="../media/image117.png" Type="http://schemas.openxmlformats.org/officeDocument/2006/relationships/image"/><Relationship Id="rId14" Target="../media/image118.png" Type="http://schemas.openxmlformats.org/officeDocument/2006/relationships/image"/><Relationship Id="rId15" Target="../media/image119.png" Type="http://schemas.openxmlformats.org/officeDocument/2006/relationships/image"/><Relationship Id="rId16" Target="../media/image92.png" Type="http://schemas.openxmlformats.org/officeDocument/2006/relationships/image"/><Relationship Id="rId17" Target="../media/image126.png" Type="http://schemas.openxmlformats.org/officeDocument/2006/relationships/image"/><Relationship Id="rId18" Target="../media/image127.png" Type="http://schemas.openxmlformats.org/officeDocument/2006/relationships/image"/><Relationship Id="rId19" Target="../media/image128.png" Type="http://schemas.openxmlformats.org/officeDocument/2006/relationships/image"/><Relationship Id="rId2" Target="../media/image75.png" Type="http://schemas.openxmlformats.org/officeDocument/2006/relationships/image"/><Relationship Id="rId20" Target="../media/image129.png" Type="http://schemas.openxmlformats.org/officeDocument/2006/relationships/image"/><Relationship Id="rId21" Target="../media/image130.png" Type="http://schemas.openxmlformats.org/officeDocument/2006/relationships/image"/><Relationship Id="rId22" Target="../media/image131.png" Type="http://schemas.openxmlformats.org/officeDocument/2006/relationships/image"/><Relationship Id="rId23" Target="../media/image132.png" Type="http://schemas.openxmlformats.org/officeDocument/2006/relationships/image"/><Relationship Id="rId24" Target="../media/image133.png" Type="http://schemas.openxmlformats.org/officeDocument/2006/relationships/image"/><Relationship Id="rId25" Target="../media/image134.png" Type="http://schemas.openxmlformats.org/officeDocument/2006/relationships/image"/><Relationship Id="rId26" Target="../media/image95.png" Type="http://schemas.openxmlformats.org/officeDocument/2006/relationships/image"/><Relationship Id="rId27" Target="../media/image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36.png" Type="http://schemas.openxmlformats.org/officeDocument/2006/relationships/image"/><Relationship Id="rId12" Target="../media/image137.png" Type="http://schemas.openxmlformats.org/officeDocument/2006/relationships/image"/><Relationship Id="rId13" Target="../media/image90.png" Type="http://schemas.openxmlformats.org/officeDocument/2006/relationships/image"/><Relationship Id="rId14" Target="../media/image119.png" Type="http://schemas.openxmlformats.org/officeDocument/2006/relationships/image"/><Relationship Id="rId15" Target="../media/image138.png" Type="http://schemas.openxmlformats.org/officeDocument/2006/relationships/image"/><Relationship Id="rId16" Target="../media/image139.png" Type="http://schemas.openxmlformats.org/officeDocument/2006/relationships/image"/><Relationship Id="rId17" Target="../media/image122.png" Type="http://schemas.openxmlformats.org/officeDocument/2006/relationships/image"/><Relationship Id="rId18" Target="../media/image140.png" Type="http://schemas.openxmlformats.org/officeDocument/2006/relationships/image"/><Relationship Id="rId19" Target="../media/image95.png" Type="http://schemas.openxmlformats.org/officeDocument/2006/relationships/image"/><Relationship Id="rId2" Target="../media/image75.png" Type="http://schemas.openxmlformats.org/officeDocument/2006/relationships/image"/><Relationship Id="rId20" Target="../media/image96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1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1536700"/>
            <a:ext cx="16840200" cy="8140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30700" y="1536700"/>
            <a:ext cx="520700" cy="814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584200"/>
            <a:ext cx="16827500" cy="109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9156700"/>
            <a:ext cx="16840200" cy="50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45000" y="8572500"/>
            <a:ext cx="2794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157700" y="2044700"/>
            <a:ext cx="279400" cy="27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3500" y="952500"/>
            <a:ext cx="317500" cy="31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78000" y="952500"/>
            <a:ext cx="317500" cy="31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09800" y="952500"/>
            <a:ext cx="317500" cy="31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519400" y="4064000"/>
            <a:ext cx="3568700" cy="279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846300" y="2260600"/>
            <a:ext cx="1663700" cy="648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392400" y="3784600"/>
            <a:ext cx="558800" cy="55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30500" y="2743200"/>
            <a:ext cx="4953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392400" y="4813300"/>
            <a:ext cx="5588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392400" y="5854700"/>
            <a:ext cx="5588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417800" y="6819900"/>
            <a:ext cx="508000" cy="50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392400" y="7683500"/>
            <a:ext cx="571500" cy="546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706600" y="2095500"/>
            <a:ext cx="596900" cy="596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859000" y="22479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3800" y="2184400"/>
            <a:ext cx="12433300" cy="349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9700" y="5245100"/>
            <a:ext cx="5588000" cy="927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97000" y="7886700"/>
            <a:ext cx="5130800" cy="863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87500" y="7962900"/>
            <a:ext cx="4978400" cy="838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70000" y="5384800"/>
            <a:ext cx="5892800" cy="850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560300" y="6400800"/>
            <a:ext cx="2006600" cy="2349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560300" y="6400800"/>
            <a:ext cx="2006600" cy="596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763500" y="6578600"/>
            <a:ext cx="266700" cy="266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131800" y="6578600"/>
            <a:ext cx="266700" cy="266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3500100" y="6578600"/>
            <a:ext cx="266700" cy="266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10800000">
            <a:off x="13258800" y="7505700"/>
            <a:ext cx="6731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02500" y="254000"/>
            <a:ext cx="19812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26100" y="4254500"/>
            <a:ext cx="6718300" cy="513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76400" y="863600"/>
            <a:ext cx="131191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68600" y="3263900"/>
            <a:ext cx="3771900" cy="129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12900" y="3365500"/>
            <a:ext cx="1320800" cy="93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813300" y="9486900"/>
            <a:ext cx="8318500" cy="736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02500" y="254000"/>
            <a:ext cx="19812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54200" y="4432300"/>
            <a:ext cx="7124700" cy="546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21800" y="4432300"/>
            <a:ext cx="7124700" cy="5461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77500" y="5613400"/>
            <a:ext cx="3378200" cy="4076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76400" y="863600"/>
            <a:ext cx="13119100" cy="252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768600" y="3263900"/>
            <a:ext cx="52070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25600" y="3365500"/>
            <a:ext cx="13208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311400" y="4737100"/>
            <a:ext cx="4686300" cy="326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855200" y="4749800"/>
            <a:ext cx="4330700" cy="1054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02500" y="254000"/>
            <a:ext cx="19812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921000" y="4279900"/>
            <a:ext cx="5880100" cy="541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21800" y="4229100"/>
            <a:ext cx="6172200" cy="543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76400" y="863600"/>
            <a:ext cx="13119100" cy="252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768600" y="3263900"/>
            <a:ext cx="51181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38300" y="3365500"/>
            <a:ext cx="13081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022600" y="9601200"/>
            <a:ext cx="11290300" cy="736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02500" y="254000"/>
            <a:ext cx="19812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692400" y="4622800"/>
            <a:ext cx="6172200" cy="4114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79000" y="4165600"/>
            <a:ext cx="6172200" cy="5016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76400" y="863600"/>
            <a:ext cx="13119100" cy="252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768600" y="3263900"/>
            <a:ext cx="71374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38300" y="3365500"/>
            <a:ext cx="13081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292600" y="9448800"/>
            <a:ext cx="9372600" cy="736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02500" y="254000"/>
            <a:ext cx="19812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19400" y="4279900"/>
            <a:ext cx="6172200" cy="5016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76400" y="863600"/>
            <a:ext cx="131191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68600" y="3263900"/>
            <a:ext cx="7137400" cy="129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38300" y="3365500"/>
            <a:ext cx="1308100" cy="93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169400" y="4406900"/>
            <a:ext cx="7264400" cy="4737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17200" y="3721100"/>
            <a:ext cx="3911600" cy="6172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55900" y="3263900"/>
            <a:ext cx="46990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12900" y="3365500"/>
            <a:ext cx="13208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917700" y="4635500"/>
            <a:ext cx="65659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959100" y="4483100"/>
            <a:ext cx="6032500" cy="4686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10700" y="4406900"/>
            <a:ext cx="6172200" cy="485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55900" y="3263900"/>
            <a:ext cx="4699000" cy="129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12900" y="3365500"/>
            <a:ext cx="13208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57500" y="4279900"/>
            <a:ext cx="5651500" cy="554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55900" y="3263900"/>
            <a:ext cx="46990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12900" y="3365500"/>
            <a:ext cx="13208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496300" y="3784600"/>
            <a:ext cx="8763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57900" y="4241800"/>
            <a:ext cx="6718300" cy="579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55900" y="3263900"/>
            <a:ext cx="46990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12900" y="3365500"/>
            <a:ext cx="13208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61600" y="5257800"/>
            <a:ext cx="5080000" cy="4737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55900" y="3263900"/>
            <a:ext cx="106045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25600" y="3365500"/>
            <a:ext cx="13208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971800" y="4267200"/>
            <a:ext cx="12547600" cy="1244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213100" y="5168900"/>
            <a:ext cx="78613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49600" y="1511300"/>
            <a:ext cx="14198600" cy="772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49600" y="2197100"/>
            <a:ext cx="141986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49600" y="1117600"/>
            <a:ext cx="14198600" cy="140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074900" y="1587500"/>
            <a:ext cx="457200" cy="45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97200" y="1587500"/>
            <a:ext cx="457200" cy="45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19500" y="1587500"/>
            <a:ext cx="457200" cy="45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49700" y="4038600"/>
            <a:ext cx="1092200" cy="889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94200" y="8940800"/>
            <a:ext cx="406400" cy="40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157200" y="4038600"/>
            <a:ext cx="1092200" cy="88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949700" y="6616700"/>
            <a:ext cx="1092200" cy="88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157200" y="6616700"/>
            <a:ext cx="1092200" cy="88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97900" y="4038600"/>
            <a:ext cx="1092200" cy="88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97900" y="6616700"/>
            <a:ext cx="1092200" cy="889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4800" y="3022600"/>
            <a:ext cx="6985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12900" y="1727200"/>
            <a:ext cx="6096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74800" y="4305300"/>
            <a:ext cx="698500" cy="69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74800" y="5600700"/>
            <a:ext cx="698500" cy="68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00200" y="6794500"/>
            <a:ext cx="635000" cy="622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62100" y="7874000"/>
            <a:ext cx="723900" cy="68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1700" y="1117600"/>
            <a:ext cx="304800" cy="304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14400" y="1117600"/>
            <a:ext cx="1993900" cy="8115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62100" y="2984500"/>
            <a:ext cx="673100" cy="673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00200" y="1752600"/>
            <a:ext cx="584200" cy="673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62100" y="4216400"/>
            <a:ext cx="673100" cy="673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62100" y="5461000"/>
            <a:ext cx="673100" cy="660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00200" y="6604000"/>
            <a:ext cx="609600" cy="596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62100" y="7632700"/>
            <a:ext cx="685800" cy="660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49300" y="977900"/>
            <a:ext cx="711200" cy="71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14400" y="1155700"/>
            <a:ext cx="355600" cy="355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293100" y="6604000"/>
            <a:ext cx="1739900" cy="1193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3594100" y="596900"/>
            <a:ext cx="6337300" cy="2781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3860800" y="4927600"/>
            <a:ext cx="1130300" cy="1117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3042900" y="5003800"/>
            <a:ext cx="2362200" cy="1028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3860800" y="7518400"/>
            <a:ext cx="2870200" cy="1028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3055600" y="7454900"/>
            <a:ext cx="1168400" cy="1117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3606800" y="4025900"/>
            <a:ext cx="1739900" cy="1193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3784600" y="2578100"/>
            <a:ext cx="9867900" cy="1092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2865100" y="4025900"/>
            <a:ext cx="1727200" cy="11938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3632200" y="6604000"/>
            <a:ext cx="1739900" cy="1193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2852400" y="6604000"/>
            <a:ext cx="1727200" cy="11938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3898900" y="5588000"/>
            <a:ext cx="1778000" cy="711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3093700" y="5588000"/>
            <a:ext cx="2413000" cy="7112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3898900" y="8115300"/>
            <a:ext cx="2730500" cy="14351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8496300" y="5003800"/>
            <a:ext cx="3721100" cy="1028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8496300" y="7518400"/>
            <a:ext cx="2857500" cy="10287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8293100" y="4025900"/>
            <a:ext cx="1739900" cy="11938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8534400" y="5588000"/>
            <a:ext cx="1790700" cy="711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8534400" y="8115300"/>
            <a:ext cx="3327400" cy="711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0">
            <a:off x="13093700" y="8115300"/>
            <a:ext cx="24384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3683000" y="1752600"/>
            <a:ext cx="25361900" cy="1061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92100" y="4406900"/>
            <a:ext cx="2463800" cy="530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51300" y="4406900"/>
            <a:ext cx="4495800" cy="530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755900" y="3263900"/>
            <a:ext cx="10604500" cy="129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25600" y="3365500"/>
            <a:ext cx="13208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66900" y="4330700"/>
            <a:ext cx="7848600" cy="558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55900" y="3263900"/>
            <a:ext cx="106045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25600" y="3365500"/>
            <a:ext cx="13208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969500" y="5016500"/>
            <a:ext cx="75819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93400" y="7315200"/>
            <a:ext cx="6172200" cy="255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43200" y="3263900"/>
            <a:ext cx="118364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38300" y="3365500"/>
            <a:ext cx="13081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819400" y="4406900"/>
            <a:ext cx="110998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44700" y="4394200"/>
            <a:ext cx="14198600" cy="1016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45100" y="4076700"/>
            <a:ext cx="7226300" cy="748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43200" y="3263900"/>
            <a:ext cx="11836400" cy="129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3365500"/>
            <a:ext cx="1308100" cy="939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245100" y="5257800"/>
            <a:ext cx="7112000" cy="736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873500" y="9690100"/>
            <a:ext cx="100965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743200" y="3263900"/>
            <a:ext cx="11836400" cy="129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38300" y="3365500"/>
            <a:ext cx="1308100" cy="93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540000" y="4927600"/>
            <a:ext cx="130683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60100" y="6235700"/>
            <a:ext cx="6172200" cy="370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43200" y="3022600"/>
            <a:ext cx="10096500" cy="187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38300" y="3365500"/>
            <a:ext cx="13208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590800" y="4711700"/>
            <a:ext cx="102489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18000" y="4813300"/>
            <a:ext cx="9105900" cy="4660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43200" y="3022600"/>
            <a:ext cx="10096500" cy="187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38300" y="3365500"/>
            <a:ext cx="13208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620000" y="9474200"/>
            <a:ext cx="25908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16100" y="4889500"/>
            <a:ext cx="10579100" cy="435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14100" y="2082800"/>
            <a:ext cx="7226300" cy="9969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43200" y="3022600"/>
            <a:ext cx="10096500" cy="187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3365500"/>
            <a:ext cx="13208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98200" y="6527800"/>
            <a:ext cx="6172200" cy="3479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43200" y="3022600"/>
            <a:ext cx="11290300" cy="187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38300" y="3365500"/>
            <a:ext cx="13081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692400" y="4686300"/>
            <a:ext cx="124460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38600" y="5791200"/>
            <a:ext cx="10160000" cy="4229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64000" y="4622800"/>
            <a:ext cx="10160000" cy="1016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43200" y="3022600"/>
            <a:ext cx="11290300" cy="1879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3365500"/>
            <a:ext cx="13081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33700" y="241300"/>
            <a:ext cx="18288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84400" y="2768600"/>
            <a:ext cx="6845300" cy="684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76900" y="7658100"/>
            <a:ext cx="5486400" cy="1219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45700" y="5422900"/>
            <a:ext cx="4826000" cy="1384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40000" y="7493000"/>
            <a:ext cx="1866900" cy="1866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58600" y="7493000"/>
            <a:ext cx="4876800" cy="146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42000" y="1892300"/>
            <a:ext cx="1587500" cy="1727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759200" y="736600"/>
            <a:ext cx="9182100" cy="2705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038600" y="4305300"/>
            <a:ext cx="10096500" cy="736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934200" y="3225800"/>
            <a:ext cx="4495800" cy="1384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98700" y="5143500"/>
            <a:ext cx="9486900" cy="391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14000" y="2540000"/>
            <a:ext cx="7226300" cy="8724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43200" y="3022600"/>
            <a:ext cx="11290300" cy="187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3365500"/>
            <a:ext cx="13081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09200" y="2628900"/>
            <a:ext cx="7226300" cy="8724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40400" y="1993900"/>
            <a:ext cx="7226300" cy="9969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98600" y="3162300"/>
            <a:ext cx="7226300" cy="748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61800" y="4800600"/>
            <a:ext cx="3670300" cy="436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743200" y="3251200"/>
            <a:ext cx="10528300" cy="129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25600" y="3365500"/>
            <a:ext cx="13208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54000"/>
            <a:ext cx="30734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98900" y="863600"/>
            <a:ext cx="10795000" cy="2527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743200" y="3251200"/>
            <a:ext cx="10528300" cy="129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25600" y="3365500"/>
            <a:ext cx="1320800" cy="93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05100" y="4114800"/>
            <a:ext cx="10985500" cy="6108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73000" y="254000"/>
            <a:ext cx="11938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5900" y="711200"/>
            <a:ext cx="14554200" cy="270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12900" y="3365500"/>
            <a:ext cx="1320800" cy="939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819400" y="4394200"/>
            <a:ext cx="6172200" cy="5016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68600" y="3263900"/>
            <a:ext cx="9283700" cy="129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169400" y="4610100"/>
            <a:ext cx="76835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73000" y="254000"/>
            <a:ext cx="11938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5900" y="711200"/>
            <a:ext cx="14554200" cy="270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25600" y="3365500"/>
            <a:ext cx="1320800" cy="939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68600" y="3263900"/>
            <a:ext cx="2413000" cy="129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308600" y="3619500"/>
            <a:ext cx="11087100" cy="6197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73000" y="254000"/>
            <a:ext cx="11938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5900" y="711200"/>
            <a:ext cx="14554200" cy="270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25600" y="3365500"/>
            <a:ext cx="1320800" cy="939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68600" y="3263900"/>
            <a:ext cx="3644900" cy="129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819400" y="4673600"/>
            <a:ext cx="126111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49600" y="1511300"/>
            <a:ext cx="14198600" cy="772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49600" y="2197100"/>
            <a:ext cx="141986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49600" y="1117600"/>
            <a:ext cx="14198600" cy="140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074900" y="1587500"/>
            <a:ext cx="457200" cy="45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97200" y="1587500"/>
            <a:ext cx="457200" cy="45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19500" y="1587500"/>
            <a:ext cx="457200" cy="45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94200" y="8940800"/>
            <a:ext cx="406400" cy="406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4800" y="3022600"/>
            <a:ext cx="6985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12900" y="1727200"/>
            <a:ext cx="6096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4800" y="4305300"/>
            <a:ext cx="6985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74800" y="5600700"/>
            <a:ext cx="698500" cy="68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00200" y="6794500"/>
            <a:ext cx="6350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62100" y="7874000"/>
            <a:ext cx="723900" cy="68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" y="1117600"/>
            <a:ext cx="304800" cy="30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14400" y="1117600"/>
            <a:ext cx="1993900" cy="8115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62100" y="2984500"/>
            <a:ext cx="6731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00200" y="1752600"/>
            <a:ext cx="584200" cy="673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62100" y="4216400"/>
            <a:ext cx="673100" cy="673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62100" y="5461000"/>
            <a:ext cx="673100" cy="660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00200" y="6604000"/>
            <a:ext cx="609600" cy="596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62100" y="7632700"/>
            <a:ext cx="685800" cy="660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49300" y="977900"/>
            <a:ext cx="711200" cy="711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14400" y="11557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619500" y="685800"/>
            <a:ext cx="4381500" cy="2679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784600" y="2578100"/>
            <a:ext cx="9867900" cy="1092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3873500" y="3797300"/>
            <a:ext cx="12865100" cy="520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2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49600" y="1511300"/>
            <a:ext cx="14198600" cy="772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49600" y="2197100"/>
            <a:ext cx="141986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49600" y="1117600"/>
            <a:ext cx="14198600" cy="140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074900" y="1587500"/>
            <a:ext cx="457200" cy="45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97200" y="1587500"/>
            <a:ext cx="457200" cy="45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19500" y="1587500"/>
            <a:ext cx="457200" cy="45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94200" y="8940800"/>
            <a:ext cx="406400" cy="406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4800" y="3022600"/>
            <a:ext cx="6985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12900" y="1727200"/>
            <a:ext cx="6096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4800" y="4305300"/>
            <a:ext cx="6985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74800" y="5600700"/>
            <a:ext cx="698500" cy="68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00200" y="6794500"/>
            <a:ext cx="6350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62100" y="7874000"/>
            <a:ext cx="723900" cy="68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" y="1117600"/>
            <a:ext cx="304800" cy="30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14400" y="1117600"/>
            <a:ext cx="1993900" cy="8115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62100" y="2984500"/>
            <a:ext cx="6731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00200" y="1752600"/>
            <a:ext cx="584200" cy="673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62100" y="4216400"/>
            <a:ext cx="673100" cy="673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62100" y="5461000"/>
            <a:ext cx="673100" cy="660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00200" y="6604000"/>
            <a:ext cx="609600" cy="596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62100" y="7632700"/>
            <a:ext cx="685800" cy="660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49300" y="977900"/>
            <a:ext cx="711200" cy="711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14400" y="11557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895600" y="4102100"/>
            <a:ext cx="15074900" cy="5054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784600" y="2578100"/>
            <a:ext cx="98679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33700" y="241300"/>
            <a:ext cx="1828800" cy="558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62600" y="7175500"/>
            <a:ext cx="7531100" cy="673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00500" y="6210300"/>
            <a:ext cx="5930900" cy="685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982200" y="6197600"/>
            <a:ext cx="4660900" cy="6858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57800" y="8140700"/>
            <a:ext cx="8140700" cy="558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342900" y="7188200"/>
            <a:ext cx="4191000" cy="3644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759200" y="736600"/>
            <a:ext cx="9182100" cy="2705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12800" y="4102100"/>
            <a:ext cx="16192500" cy="1460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112000" y="3073400"/>
            <a:ext cx="4495800" cy="1384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33700" y="241300"/>
            <a:ext cx="1828800" cy="558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342900" y="7188200"/>
            <a:ext cx="4191000" cy="3644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270500" y="3581400"/>
            <a:ext cx="7556500" cy="4775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759200" y="736600"/>
            <a:ext cx="9182100" cy="270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057900" y="9347200"/>
            <a:ext cx="5651500" cy="622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3378200" y="8509000"/>
            <a:ext cx="20383500" cy="736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33700" y="241300"/>
            <a:ext cx="18288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52900" y="6756400"/>
            <a:ext cx="3111500" cy="3111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988300" y="6756400"/>
            <a:ext cx="3136900" cy="3136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25300" y="6756400"/>
            <a:ext cx="3060700" cy="306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759200" y="736600"/>
            <a:ext cx="9182100" cy="2705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71600" y="4191000"/>
            <a:ext cx="15836900" cy="2425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819900" y="3149600"/>
            <a:ext cx="4762500" cy="129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02200" y="254000"/>
            <a:ext cx="24257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89100" y="5930900"/>
            <a:ext cx="3479800" cy="3479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130800" y="5930900"/>
            <a:ext cx="3390900" cy="3390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94400" y="3771900"/>
            <a:ext cx="13500100" cy="782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026900" y="3467100"/>
            <a:ext cx="1435100" cy="1435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365500" y="863600"/>
            <a:ext cx="11328400" cy="2527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55900" y="3263900"/>
            <a:ext cx="2819400" cy="129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65300" y="4343400"/>
            <a:ext cx="6870700" cy="1104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12900" y="3365500"/>
            <a:ext cx="1320800" cy="939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309100" y="5041900"/>
            <a:ext cx="6921500" cy="736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02200" y="254000"/>
            <a:ext cx="24257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54200" y="4432300"/>
            <a:ext cx="7124700" cy="546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21800" y="4432300"/>
            <a:ext cx="7124700" cy="5461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804400" y="7988300"/>
            <a:ext cx="61722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365500" y="863600"/>
            <a:ext cx="11328400" cy="252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755900" y="3263900"/>
            <a:ext cx="32258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362200" y="4699000"/>
            <a:ext cx="2235200" cy="736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25600" y="3365500"/>
            <a:ext cx="1320800" cy="939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362200" y="7048500"/>
            <a:ext cx="5143500" cy="736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664700" y="4699000"/>
            <a:ext cx="6667500" cy="184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489200" y="7886700"/>
            <a:ext cx="5727700" cy="736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451100" y="4902200"/>
            <a:ext cx="5308600" cy="2197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728200" y="6515100"/>
            <a:ext cx="5803900" cy="1473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343900" y="8839200"/>
            <a:ext cx="8229600" cy="736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200" y="-114300"/>
            <a:ext cx="18694400" cy="129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3200" y="1016000"/>
            <a:ext cx="18694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-190500"/>
            <a:ext cx="1130300" cy="10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3300" y="-203200"/>
            <a:ext cx="1143000" cy="1069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368300"/>
            <a:ext cx="3302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8300"/>
            <a:ext cx="330200" cy="33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368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02500" y="254000"/>
            <a:ext cx="19812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378200"/>
            <a:ext cx="8382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924300" y="4318000"/>
            <a:ext cx="10426700" cy="515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76400" y="863600"/>
            <a:ext cx="13119100" cy="252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800600" y="266700"/>
            <a:ext cx="2679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01900" y="228600"/>
            <a:ext cx="22860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0" y="266700"/>
            <a:ext cx="18796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68600" y="3263900"/>
            <a:ext cx="3771900" cy="129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12900" y="3365500"/>
            <a:ext cx="1320800" cy="93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64300" y="9525000"/>
            <a:ext cx="5651500" cy="736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86900" y="279400"/>
            <a:ext cx="29464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103100" y="228600"/>
            <a:ext cx="1905000" cy="673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